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4"/>
    <p:sldMasterId id="2147483660" r:id="rId5"/>
    <p:sldMasterId id="2147483675" r:id="rId6"/>
    <p:sldMasterId id="2147483701" r:id="rId7"/>
  </p:sldMasterIdLst>
  <p:notesMasterIdLst>
    <p:notesMasterId r:id="rId15"/>
  </p:notesMasterIdLst>
  <p:sldIdLst>
    <p:sldId id="256" r:id="rId8"/>
    <p:sldId id="261" r:id="rId9"/>
    <p:sldId id="262" r:id="rId10"/>
    <p:sldId id="264" r:id="rId11"/>
    <p:sldId id="265" r:id="rId12"/>
    <p:sldId id="266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7FA3"/>
    <a:srgbClr val="9A0000"/>
    <a:srgbClr val="011E5A"/>
    <a:srgbClr val="F2F2F3"/>
    <a:srgbClr val="C3202C"/>
    <a:srgbClr val="FFFFFF"/>
    <a:srgbClr val="004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94156-D6E7-4257-8E13-EC60A9114655}" type="datetimeFigureOut">
              <a:rPr lang="en-US" smtClean="0"/>
              <a:t>8/15/22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1462-E60B-45EF-A033-B8BB01C5C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573F89-27AA-3458-1162-750D2E00A5D4}"/>
              </a:ext>
            </a:extLst>
          </p:cNvPr>
          <p:cNvSpPr/>
          <p:nvPr userDrawn="1"/>
        </p:nvSpPr>
        <p:spPr>
          <a:xfrm>
            <a:off x="3975652" y="0"/>
            <a:ext cx="82163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041E7-D965-D66C-858D-002F9E7A0B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43" y="5402185"/>
            <a:ext cx="4716176" cy="11850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4ED3080-57AE-37E7-E4CE-D3811BE7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7738" y="616159"/>
            <a:ext cx="6732587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7F647B-E469-5C6E-86E6-8E46D03FA7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57738" y="3495884"/>
            <a:ext cx="6732587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8493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terior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11E5A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839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erio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876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2646A2-C36A-2A46-26FA-90031D2124F2}"/>
              </a:ext>
            </a:extLst>
          </p:cNvPr>
          <p:cNvSpPr/>
          <p:nvPr userDrawn="1"/>
        </p:nvSpPr>
        <p:spPr>
          <a:xfrm>
            <a:off x="3975652" y="0"/>
            <a:ext cx="82163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D085DE-ED04-0D51-067B-2E51F2FE71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7738" y="768350"/>
            <a:ext cx="6732587" cy="540702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411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904F49-24B4-4CB0-B9F9-5F4E7FC65CAA}"/>
              </a:ext>
            </a:extLst>
          </p:cNvPr>
          <p:cNvSpPr/>
          <p:nvPr userDrawn="1"/>
        </p:nvSpPr>
        <p:spPr>
          <a:xfrm>
            <a:off x="0" y="0"/>
            <a:ext cx="8216348" cy="6858000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987B657-0E8D-3B0B-7759-C38CF6C3B1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2086" y="768350"/>
            <a:ext cx="6732587" cy="540702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494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F89ACE-A68A-65BF-E0B7-96191257CB61}"/>
              </a:ext>
            </a:extLst>
          </p:cNvPr>
          <p:cNvSpPr/>
          <p:nvPr userDrawn="1"/>
        </p:nvSpPr>
        <p:spPr>
          <a:xfrm>
            <a:off x="1947620" y="0"/>
            <a:ext cx="821634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CF4EDA2-CAAD-29C0-67C9-3D3FA4E08E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29706" y="768350"/>
            <a:ext cx="6732587" cy="540702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577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Graph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A180BE-8C43-8C69-2D3B-B6D20CE36555}"/>
              </a:ext>
            </a:extLst>
          </p:cNvPr>
          <p:cNvSpPr/>
          <p:nvPr userDrawn="1"/>
        </p:nvSpPr>
        <p:spPr>
          <a:xfrm>
            <a:off x="6096000" y="490330"/>
            <a:ext cx="6096000" cy="23853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3267F-2BE3-ED9B-0A4E-03FF042305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4373" y="913766"/>
            <a:ext cx="4253602" cy="476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A79FC25-EAC1-6AFD-E88C-989A05AEC7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4373" y="1390015"/>
            <a:ext cx="4252912" cy="127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CD6FF-1CA9-193B-B857-7F178325CE26}"/>
              </a:ext>
            </a:extLst>
          </p:cNvPr>
          <p:cNvSpPr/>
          <p:nvPr userDrawn="1"/>
        </p:nvSpPr>
        <p:spPr>
          <a:xfrm>
            <a:off x="0" y="3982278"/>
            <a:ext cx="6096000" cy="23853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04378D82-AB27-346B-0A9C-8306AFB5D7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801" y="4319007"/>
            <a:ext cx="4253602" cy="476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8575FC1-FD68-55CB-D751-C9B1FBEF0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5801" y="4795256"/>
            <a:ext cx="4252912" cy="127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13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Graph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533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93F1D6A-D8FA-C8C8-59AE-4E9EB8FCC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7252" y="6006203"/>
            <a:ext cx="2782888" cy="398463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1C6BE28-C932-27ED-61A5-EBD4D307FB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860" y="6006203"/>
            <a:ext cx="2782888" cy="398463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5141E0-51ED-1853-E590-C404E5E7D2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51" y="5683593"/>
            <a:ext cx="3866898" cy="9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81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851185-9A6C-295D-2D13-D294EED90139}"/>
              </a:ext>
            </a:extLst>
          </p:cNvPr>
          <p:cNvSpPr/>
          <p:nvPr userDrawn="1"/>
        </p:nvSpPr>
        <p:spPr>
          <a:xfrm>
            <a:off x="0" y="5340626"/>
            <a:ext cx="12192000" cy="15173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8CAF9A3-E793-6CFD-0B57-3D285D3002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860" y="6006203"/>
            <a:ext cx="2782888" cy="398463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E481AF5-5EAF-0096-D2FE-20DB933FC8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07252" y="6006203"/>
            <a:ext cx="2782888" cy="398463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E1868-1B6D-EFD4-7D8A-7239EE83E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51" y="5683593"/>
            <a:ext cx="3866898" cy="97162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6B02C6-CA4F-E96F-D853-AD982BE579FA}"/>
              </a:ext>
            </a:extLst>
          </p:cNvPr>
          <p:cNvCxnSpPr/>
          <p:nvPr userDrawn="1"/>
        </p:nvCxnSpPr>
        <p:spPr>
          <a:xfrm>
            <a:off x="0" y="5340626"/>
            <a:ext cx="12192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76CA95-2191-31F0-D176-B49ECDA7206B}"/>
              </a:ext>
            </a:extLst>
          </p:cNvPr>
          <p:cNvCxnSpPr/>
          <p:nvPr userDrawn="1"/>
        </p:nvCxnSpPr>
        <p:spPr>
          <a:xfrm>
            <a:off x="0" y="5340626"/>
            <a:ext cx="121920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93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0DA6E9-795D-9702-EB97-E333BFEC904E}"/>
              </a:ext>
            </a:extLst>
          </p:cNvPr>
          <p:cNvSpPr/>
          <p:nvPr userDrawn="1"/>
        </p:nvSpPr>
        <p:spPr>
          <a:xfrm>
            <a:off x="0" y="3982278"/>
            <a:ext cx="6096000" cy="23853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8F092-6033-4993-D447-930F98B8DEA5}"/>
              </a:ext>
            </a:extLst>
          </p:cNvPr>
          <p:cNvSpPr/>
          <p:nvPr userDrawn="1"/>
        </p:nvSpPr>
        <p:spPr>
          <a:xfrm>
            <a:off x="6096000" y="490330"/>
            <a:ext cx="6096000" cy="23853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A79FBD6-6189-81F2-7200-4CDF6FA980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7199" y="807246"/>
            <a:ext cx="4253602" cy="9468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>
                <a:solidFill>
                  <a:schemeClr val="accent4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B40D746D-4B62-799F-B8BC-A16AB8199F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7199" y="1773963"/>
            <a:ext cx="4252912" cy="7811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748C02-B665-A639-BF4F-98EE70AB2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8" y="4513615"/>
            <a:ext cx="5264204" cy="13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4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04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ior - 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11E5A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026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11E5A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39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Title &amp;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11E5A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58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Title, Text,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11E5A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9437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Title, Text,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76200" dist="63500" dir="81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/>
          </p:nvPr>
        </p:nvSpPr>
        <p:spPr>
          <a:xfrm>
            <a:off x="6183595" y="1825625"/>
            <a:ext cx="5181600" cy="4351338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11E5A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64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Interior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ln cap="sq">
            <a:noFill/>
          </a:ln>
        </p:spPr>
        <p:txBody>
          <a:bodyPr/>
          <a:lstStyle>
            <a:lvl1pPr>
              <a:defRPr b="1">
                <a:solidFill>
                  <a:srgbClr val="011E5A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192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D5F68FE8-13CC-CE24-F49D-924069E7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20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DD0CD0E-9A97-6D5E-B866-B0EC03F57EAB}"/>
              </a:ext>
            </a:extLst>
          </p:cNvPr>
          <p:cNvSpPr txBox="1"/>
          <p:nvPr userDrawn="1"/>
        </p:nvSpPr>
        <p:spPr>
          <a:xfrm rot="10800000">
            <a:off x="-4" y="6460597"/>
            <a:ext cx="10323446" cy="22407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accent3"/>
              </a:gs>
              <a:gs pos="100000">
                <a:schemeClr val="accent4"/>
              </a:gs>
            </a:gsLst>
            <a:lin ang="0" scaled="1"/>
            <a:tileRect/>
          </a:gra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r"/>
            <a:endParaRPr lang="en-US" sz="1200" i="1" dirty="0">
              <a:solidFill>
                <a:schemeClr val="bg1"/>
              </a:solidFill>
              <a:latin typeface="Avenir LT Pro 65 Medium" panose="020B0603020203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327757" y="134294"/>
            <a:ext cx="693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1487CC-B6CF-4BBD-BB27-53FA82E35DFA}" type="slidenum">
              <a:rPr lang="en-US" sz="1200" smtClean="0">
                <a:solidFill>
                  <a:schemeClr val="tx1"/>
                </a:solidFill>
                <a:latin typeface="Lato" panose="020F0502020204030203" pitchFamily="34" charset="77"/>
              </a:rPr>
              <a:pPr algn="r"/>
              <a:t>‹#›</a:t>
            </a:fld>
            <a:endParaRPr lang="en-US" sz="120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A3DC7-0C62-541B-4F57-3BABD67831B9}"/>
              </a:ext>
            </a:extLst>
          </p:cNvPr>
          <p:cNvSpPr txBox="1"/>
          <p:nvPr userDrawn="1"/>
        </p:nvSpPr>
        <p:spPr>
          <a:xfrm>
            <a:off x="12701" y="642584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latin typeface="Lato" panose="020F0502020204030203" pitchFamily="34" charset="77"/>
              </a:rPr>
              <a:t>PRACTICE AND RESEARCH FOR SOCIAL JUSTICE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135312-9F2D-8D5F-639A-C983008E62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93" y="6220029"/>
            <a:ext cx="1849192" cy="4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5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64" r:id="rId3"/>
    <p:sldLayoutId id="2147483670" r:id="rId4"/>
    <p:sldLayoutId id="2147483671" r:id="rId5"/>
    <p:sldLayoutId id="2147483665" r:id="rId6"/>
    <p:sldLayoutId id="2147483666" r:id="rId7"/>
    <p:sldLayoutId id="2147483667" r:id="rId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785"/>
          </a:solidFill>
          <a:latin typeface="Nunito SemiBold" panose="000007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785"/>
        </a:buClr>
        <a:buSzPct val="95000"/>
        <a:buFont typeface="Calibri" panose="020F0502020204030204" pitchFamily="34" charset="0"/>
        <a:buChar char="+"/>
        <a:defRPr sz="2800" kern="1200">
          <a:solidFill>
            <a:schemeClr val="tx1"/>
          </a:solidFill>
          <a:latin typeface="Nunito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785"/>
        </a:buClr>
        <a:buSzPct val="95000"/>
        <a:buFont typeface="Calibri" panose="020F0502020204030204" pitchFamily="34" charset="0"/>
        <a:buChar char="+"/>
        <a:defRPr sz="2400" kern="1200">
          <a:solidFill>
            <a:schemeClr val="tx1"/>
          </a:solidFill>
          <a:latin typeface="Nunito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785"/>
        </a:buClr>
        <a:buSzPct val="95000"/>
        <a:buFont typeface="Calibri" panose="020F0502020204030204" pitchFamily="34" charset="0"/>
        <a:buChar char="+"/>
        <a:defRPr sz="2000" kern="1200">
          <a:solidFill>
            <a:schemeClr val="tx1"/>
          </a:solidFill>
          <a:latin typeface="Nunito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785"/>
        </a:buClr>
        <a:buSzPct val="95000"/>
        <a:buFont typeface="Calibri" panose="020F0502020204030204" pitchFamily="34" charset="0"/>
        <a:buChar char="+"/>
        <a:defRPr sz="1800" kern="1200">
          <a:solidFill>
            <a:schemeClr val="tx1"/>
          </a:solidFill>
          <a:latin typeface="Nunito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785"/>
        </a:buClr>
        <a:buSzPct val="95000"/>
        <a:buFont typeface="Calibri" panose="020F0502020204030204" pitchFamily="34" charset="0"/>
        <a:buChar char="+"/>
        <a:defRPr sz="1800" kern="1200">
          <a:solidFill>
            <a:schemeClr val="tx1"/>
          </a:solidFill>
          <a:latin typeface="Nunito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C3C7CE1-2BEC-2C70-D266-0BB790ECED92}"/>
              </a:ext>
            </a:extLst>
          </p:cNvPr>
          <p:cNvSpPr txBox="1"/>
          <p:nvPr userDrawn="1"/>
        </p:nvSpPr>
        <p:spPr>
          <a:xfrm>
            <a:off x="11327757" y="134294"/>
            <a:ext cx="693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1487CC-B6CF-4BBD-BB27-53FA82E35DFA}" type="slidenum">
              <a:rPr lang="en-US" sz="1200" smtClean="0">
                <a:solidFill>
                  <a:schemeClr val="bg1"/>
                </a:solidFill>
                <a:latin typeface="Lato" panose="020F0502020204030203" pitchFamily="34" charset="77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272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76" r:id="rId4"/>
    <p:sldLayoutId id="2147483680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F744A3D-C45D-8984-DC87-981365F692FB}"/>
              </a:ext>
            </a:extLst>
          </p:cNvPr>
          <p:cNvSpPr txBox="1"/>
          <p:nvPr userDrawn="1"/>
        </p:nvSpPr>
        <p:spPr>
          <a:xfrm>
            <a:off x="11327757" y="134294"/>
            <a:ext cx="693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D1487CC-B6CF-4BBD-BB27-53FA82E35DFA}" type="slidenum">
              <a:rPr lang="en-US" sz="1200" smtClean="0">
                <a:solidFill>
                  <a:schemeClr val="bg1"/>
                </a:solidFill>
                <a:latin typeface="Lato" panose="020F0502020204030203" pitchFamily="34" charset="77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600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fonts.google.com/specimen/Lato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alf Frame 11"/>
          <p:cNvSpPr/>
          <p:nvPr userDrawn="1"/>
        </p:nvSpPr>
        <p:spPr>
          <a:xfrm>
            <a:off x="3897058" y="3669077"/>
            <a:ext cx="526545" cy="473284"/>
          </a:xfrm>
          <a:custGeom>
            <a:avLst/>
            <a:gdLst>
              <a:gd name="connsiteX0" fmla="*/ 0 w 731520"/>
              <a:gd name="connsiteY0" fmla="*/ 0 h 657339"/>
              <a:gd name="connsiteX1" fmla="*/ 731520 w 731520"/>
              <a:gd name="connsiteY1" fmla="*/ 0 h 657339"/>
              <a:gd name="connsiteX2" fmla="*/ 487682 w 731520"/>
              <a:gd name="connsiteY2" fmla="*/ 219111 h 657339"/>
              <a:gd name="connsiteX3" fmla="*/ 219111 w 731520"/>
              <a:gd name="connsiteY3" fmla="*/ 219111 h 657339"/>
              <a:gd name="connsiteX4" fmla="*/ 219111 w 731520"/>
              <a:gd name="connsiteY4" fmla="*/ 460447 h 657339"/>
              <a:gd name="connsiteX5" fmla="*/ 0 w 731520"/>
              <a:gd name="connsiteY5" fmla="*/ 657339 h 657339"/>
              <a:gd name="connsiteX6" fmla="*/ 0 w 731520"/>
              <a:gd name="connsiteY6" fmla="*/ 0 h 657339"/>
              <a:gd name="connsiteX0" fmla="*/ 0 w 731520"/>
              <a:gd name="connsiteY0" fmla="*/ 0 h 676578"/>
              <a:gd name="connsiteX1" fmla="*/ 731520 w 731520"/>
              <a:gd name="connsiteY1" fmla="*/ 0 h 676578"/>
              <a:gd name="connsiteX2" fmla="*/ 487682 w 731520"/>
              <a:gd name="connsiteY2" fmla="*/ 219111 h 676578"/>
              <a:gd name="connsiteX3" fmla="*/ 219111 w 731520"/>
              <a:gd name="connsiteY3" fmla="*/ 219111 h 676578"/>
              <a:gd name="connsiteX4" fmla="*/ 102733 w 731520"/>
              <a:gd name="connsiteY4" fmla="*/ 676578 h 676578"/>
              <a:gd name="connsiteX5" fmla="*/ 0 w 731520"/>
              <a:gd name="connsiteY5" fmla="*/ 657339 h 676578"/>
              <a:gd name="connsiteX6" fmla="*/ 0 w 731520"/>
              <a:gd name="connsiteY6" fmla="*/ 0 h 676578"/>
              <a:gd name="connsiteX0" fmla="*/ 0 w 731520"/>
              <a:gd name="connsiteY0" fmla="*/ 0 h 657339"/>
              <a:gd name="connsiteX1" fmla="*/ 731520 w 731520"/>
              <a:gd name="connsiteY1" fmla="*/ 0 h 657339"/>
              <a:gd name="connsiteX2" fmla="*/ 487682 w 731520"/>
              <a:gd name="connsiteY2" fmla="*/ 219111 h 657339"/>
              <a:gd name="connsiteX3" fmla="*/ 219111 w 731520"/>
              <a:gd name="connsiteY3" fmla="*/ 219111 h 657339"/>
              <a:gd name="connsiteX4" fmla="*/ 47964 w 731520"/>
              <a:gd name="connsiteY4" fmla="*/ 652765 h 657339"/>
              <a:gd name="connsiteX5" fmla="*/ 0 w 731520"/>
              <a:gd name="connsiteY5" fmla="*/ 657339 h 657339"/>
              <a:gd name="connsiteX6" fmla="*/ 0 w 731520"/>
              <a:gd name="connsiteY6" fmla="*/ 0 h 657339"/>
              <a:gd name="connsiteX0" fmla="*/ 0 w 731520"/>
              <a:gd name="connsiteY0" fmla="*/ 0 h 657339"/>
              <a:gd name="connsiteX1" fmla="*/ 731520 w 731520"/>
              <a:gd name="connsiteY1" fmla="*/ 0 h 657339"/>
              <a:gd name="connsiteX2" fmla="*/ 487682 w 731520"/>
              <a:gd name="connsiteY2" fmla="*/ 219111 h 657339"/>
              <a:gd name="connsiteX3" fmla="*/ 52423 w 731520"/>
              <a:gd name="connsiteY3" fmla="*/ 40517 h 657339"/>
              <a:gd name="connsiteX4" fmla="*/ 47964 w 731520"/>
              <a:gd name="connsiteY4" fmla="*/ 652765 h 657339"/>
              <a:gd name="connsiteX5" fmla="*/ 0 w 731520"/>
              <a:gd name="connsiteY5" fmla="*/ 657339 h 657339"/>
              <a:gd name="connsiteX6" fmla="*/ 0 w 731520"/>
              <a:gd name="connsiteY6" fmla="*/ 0 h 657339"/>
              <a:gd name="connsiteX0" fmla="*/ 0 w 732951"/>
              <a:gd name="connsiteY0" fmla="*/ 0 h 657339"/>
              <a:gd name="connsiteX1" fmla="*/ 731520 w 732951"/>
              <a:gd name="connsiteY1" fmla="*/ 0 h 657339"/>
              <a:gd name="connsiteX2" fmla="*/ 732951 w 732951"/>
              <a:gd name="connsiteY2" fmla="*/ 33374 h 657339"/>
              <a:gd name="connsiteX3" fmla="*/ 52423 w 732951"/>
              <a:gd name="connsiteY3" fmla="*/ 40517 h 657339"/>
              <a:gd name="connsiteX4" fmla="*/ 47964 w 732951"/>
              <a:gd name="connsiteY4" fmla="*/ 652765 h 657339"/>
              <a:gd name="connsiteX5" fmla="*/ 0 w 732951"/>
              <a:gd name="connsiteY5" fmla="*/ 657339 h 657339"/>
              <a:gd name="connsiteX6" fmla="*/ 0 w 732951"/>
              <a:gd name="connsiteY6" fmla="*/ 0 h 657339"/>
              <a:gd name="connsiteX0" fmla="*/ 0 w 732951"/>
              <a:gd name="connsiteY0" fmla="*/ 0 h 659908"/>
              <a:gd name="connsiteX1" fmla="*/ 731520 w 732951"/>
              <a:gd name="connsiteY1" fmla="*/ 0 h 659908"/>
              <a:gd name="connsiteX2" fmla="*/ 732951 w 732951"/>
              <a:gd name="connsiteY2" fmla="*/ 33374 h 659908"/>
              <a:gd name="connsiteX3" fmla="*/ 52423 w 732951"/>
              <a:gd name="connsiteY3" fmla="*/ 40517 h 659908"/>
              <a:gd name="connsiteX4" fmla="*/ 47964 w 732951"/>
              <a:gd name="connsiteY4" fmla="*/ 659908 h 659908"/>
              <a:gd name="connsiteX5" fmla="*/ 0 w 732951"/>
              <a:gd name="connsiteY5" fmla="*/ 657339 h 659908"/>
              <a:gd name="connsiteX6" fmla="*/ 0 w 732951"/>
              <a:gd name="connsiteY6" fmla="*/ 0 h 659908"/>
              <a:gd name="connsiteX0" fmla="*/ 0 w 732951"/>
              <a:gd name="connsiteY0" fmla="*/ 0 h 657526"/>
              <a:gd name="connsiteX1" fmla="*/ 731520 w 732951"/>
              <a:gd name="connsiteY1" fmla="*/ 0 h 657526"/>
              <a:gd name="connsiteX2" fmla="*/ 732951 w 732951"/>
              <a:gd name="connsiteY2" fmla="*/ 33374 h 657526"/>
              <a:gd name="connsiteX3" fmla="*/ 52423 w 732951"/>
              <a:gd name="connsiteY3" fmla="*/ 40517 h 657526"/>
              <a:gd name="connsiteX4" fmla="*/ 47964 w 732951"/>
              <a:gd name="connsiteY4" fmla="*/ 657526 h 657526"/>
              <a:gd name="connsiteX5" fmla="*/ 0 w 732951"/>
              <a:gd name="connsiteY5" fmla="*/ 657339 h 657526"/>
              <a:gd name="connsiteX6" fmla="*/ 0 w 732951"/>
              <a:gd name="connsiteY6" fmla="*/ 0 h 657526"/>
              <a:gd name="connsiteX0" fmla="*/ 0 w 740094"/>
              <a:gd name="connsiteY0" fmla="*/ 0 h 657526"/>
              <a:gd name="connsiteX1" fmla="*/ 731520 w 740094"/>
              <a:gd name="connsiteY1" fmla="*/ 0 h 657526"/>
              <a:gd name="connsiteX2" fmla="*/ 740094 w 740094"/>
              <a:gd name="connsiteY2" fmla="*/ 40518 h 657526"/>
              <a:gd name="connsiteX3" fmla="*/ 52423 w 740094"/>
              <a:gd name="connsiteY3" fmla="*/ 40517 h 657526"/>
              <a:gd name="connsiteX4" fmla="*/ 47964 w 740094"/>
              <a:gd name="connsiteY4" fmla="*/ 657526 h 657526"/>
              <a:gd name="connsiteX5" fmla="*/ 0 w 740094"/>
              <a:gd name="connsiteY5" fmla="*/ 657339 h 657526"/>
              <a:gd name="connsiteX6" fmla="*/ 0 w 740094"/>
              <a:gd name="connsiteY6" fmla="*/ 0 h 657526"/>
              <a:gd name="connsiteX0" fmla="*/ 0 w 731520"/>
              <a:gd name="connsiteY0" fmla="*/ 0 h 657526"/>
              <a:gd name="connsiteX1" fmla="*/ 731520 w 731520"/>
              <a:gd name="connsiteY1" fmla="*/ 0 h 657526"/>
              <a:gd name="connsiteX2" fmla="*/ 730569 w 731520"/>
              <a:gd name="connsiteY2" fmla="*/ 40518 h 657526"/>
              <a:gd name="connsiteX3" fmla="*/ 52423 w 731520"/>
              <a:gd name="connsiteY3" fmla="*/ 40517 h 657526"/>
              <a:gd name="connsiteX4" fmla="*/ 47964 w 731520"/>
              <a:gd name="connsiteY4" fmla="*/ 657526 h 657526"/>
              <a:gd name="connsiteX5" fmla="*/ 0 w 731520"/>
              <a:gd name="connsiteY5" fmla="*/ 657339 h 657526"/>
              <a:gd name="connsiteX6" fmla="*/ 0 w 731520"/>
              <a:gd name="connsiteY6" fmla="*/ 0 h 657526"/>
              <a:gd name="connsiteX0" fmla="*/ 0 w 731520"/>
              <a:gd name="connsiteY0" fmla="*/ 0 h 657526"/>
              <a:gd name="connsiteX1" fmla="*/ 731520 w 731520"/>
              <a:gd name="connsiteY1" fmla="*/ 0 h 657526"/>
              <a:gd name="connsiteX2" fmla="*/ 730569 w 731520"/>
              <a:gd name="connsiteY2" fmla="*/ 40518 h 657526"/>
              <a:gd name="connsiteX3" fmla="*/ 45279 w 731520"/>
              <a:gd name="connsiteY3" fmla="*/ 45280 h 657526"/>
              <a:gd name="connsiteX4" fmla="*/ 47964 w 731520"/>
              <a:gd name="connsiteY4" fmla="*/ 657526 h 657526"/>
              <a:gd name="connsiteX5" fmla="*/ 0 w 731520"/>
              <a:gd name="connsiteY5" fmla="*/ 657339 h 657526"/>
              <a:gd name="connsiteX6" fmla="*/ 0 w 731520"/>
              <a:gd name="connsiteY6" fmla="*/ 0 h 657526"/>
              <a:gd name="connsiteX0" fmla="*/ 0 w 731520"/>
              <a:gd name="connsiteY0" fmla="*/ 0 h 657526"/>
              <a:gd name="connsiteX1" fmla="*/ 731520 w 731520"/>
              <a:gd name="connsiteY1" fmla="*/ 0 h 657526"/>
              <a:gd name="connsiteX2" fmla="*/ 730569 w 731520"/>
              <a:gd name="connsiteY2" fmla="*/ 40518 h 657526"/>
              <a:gd name="connsiteX3" fmla="*/ 47660 w 731520"/>
              <a:gd name="connsiteY3" fmla="*/ 38136 h 657526"/>
              <a:gd name="connsiteX4" fmla="*/ 47964 w 731520"/>
              <a:gd name="connsiteY4" fmla="*/ 657526 h 657526"/>
              <a:gd name="connsiteX5" fmla="*/ 0 w 731520"/>
              <a:gd name="connsiteY5" fmla="*/ 657339 h 657526"/>
              <a:gd name="connsiteX6" fmla="*/ 0 w 731520"/>
              <a:gd name="connsiteY6" fmla="*/ 0 h 657526"/>
              <a:gd name="connsiteX0" fmla="*/ 0 w 731520"/>
              <a:gd name="connsiteY0" fmla="*/ 0 h 657526"/>
              <a:gd name="connsiteX1" fmla="*/ 731520 w 731520"/>
              <a:gd name="connsiteY1" fmla="*/ 0 h 657526"/>
              <a:gd name="connsiteX2" fmla="*/ 730569 w 731520"/>
              <a:gd name="connsiteY2" fmla="*/ 40518 h 657526"/>
              <a:gd name="connsiteX3" fmla="*/ 47660 w 731520"/>
              <a:gd name="connsiteY3" fmla="*/ 45280 h 657526"/>
              <a:gd name="connsiteX4" fmla="*/ 47964 w 731520"/>
              <a:gd name="connsiteY4" fmla="*/ 657526 h 657526"/>
              <a:gd name="connsiteX5" fmla="*/ 0 w 731520"/>
              <a:gd name="connsiteY5" fmla="*/ 657339 h 657526"/>
              <a:gd name="connsiteX6" fmla="*/ 0 w 731520"/>
              <a:gd name="connsiteY6" fmla="*/ 0 h 657526"/>
              <a:gd name="connsiteX0" fmla="*/ 0 w 731520"/>
              <a:gd name="connsiteY0" fmla="*/ 0 h 657526"/>
              <a:gd name="connsiteX1" fmla="*/ 731520 w 731520"/>
              <a:gd name="connsiteY1" fmla="*/ 0 h 657526"/>
              <a:gd name="connsiteX2" fmla="*/ 730569 w 731520"/>
              <a:gd name="connsiteY2" fmla="*/ 40518 h 657526"/>
              <a:gd name="connsiteX3" fmla="*/ 47660 w 731520"/>
              <a:gd name="connsiteY3" fmla="*/ 40517 h 657526"/>
              <a:gd name="connsiteX4" fmla="*/ 47964 w 731520"/>
              <a:gd name="connsiteY4" fmla="*/ 657526 h 657526"/>
              <a:gd name="connsiteX5" fmla="*/ 0 w 731520"/>
              <a:gd name="connsiteY5" fmla="*/ 657339 h 657526"/>
              <a:gd name="connsiteX6" fmla="*/ 0 w 731520"/>
              <a:gd name="connsiteY6" fmla="*/ 0 h 65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520" h="657526">
                <a:moveTo>
                  <a:pt x="0" y="0"/>
                </a:moveTo>
                <a:lnTo>
                  <a:pt x="731520" y="0"/>
                </a:lnTo>
                <a:lnTo>
                  <a:pt x="730569" y="40518"/>
                </a:lnTo>
                <a:lnTo>
                  <a:pt x="47660" y="40517"/>
                </a:lnTo>
                <a:cubicBezTo>
                  <a:pt x="46174" y="244600"/>
                  <a:pt x="49450" y="453443"/>
                  <a:pt x="47964" y="657526"/>
                </a:cubicBezTo>
                <a:lnTo>
                  <a:pt x="0" y="6573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Half Frame 11"/>
          <p:cNvSpPr/>
          <p:nvPr userDrawn="1"/>
        </p:nvSpPr>
        <p:spPr>
          <a:xfrm rot="10800000">
            <a:off x="4281245" y="4073649"/>
            <a:ext cx="526545" cy="473284"/>
          </a:xfrm>
          <a:custGeom>
            <a:avLst/>
            <a:gdLst>
              <a:gd name="connsiteX0" fmla="*/ 0 w 731520"/>
              <a:gd name="connsiteY0" fmla="*/ 0 h 657339"/>
              <a:gd name="connsiteX1" fmla="*/ 731520 w 731520"/>
              <a:gd name="connsiteY1" fmla="*/ 0 h 657339"/>
              <a:gd name="connsiteX2" fmla="*/ 487682 w 731520"/>
              <a:gd name="connsiteY2" fmla="*/ 219111 h 657339"/>
              <a:gd name="connsiteX3" fmla="*/ 219111 w 731520"/>
              <a:gd name="connsiteY3" fmla="*/ 219111 h 657339"/>
              <a:gd name="connsiteX4" fmla="*/ 219111 w 731520"/>
              <a:gd name="connsiteY4" fmla="*/ 460447 h 657339"/>
              <a:gd name="connsiteX5" fmla="*/ 0 w 731520"/>
              <a:gd name="connsiteY5" fmla="*/ 657339 h 657339"/>
              <a:gd name="connsiteX6" fmla="*/ 0 w 731520"/>
              <a:gd name="connsiteY6" fmla="*/ 0 h 657339"/>
              <a:gd name="connsiteX0" fmla="*/ 0 w 731520"/>
              <a:gd name="connsiteY0" fmla="*/ 0 h 676578"/>
              <a:gd name="connsiteX1" fmla="*/ 731520 w 731520"/>
              <a:gd name="connsiteY1" fmla="*/ 0 h 676578"/>
              <a:gd name="connsiteX2" fmla="*/ 487682 w 731520"/>
              <a:gd name="connsiteY2" fmla="*/ 219111 h 676578"/>
              <a:gd name="connsiteX3" fmla="*/ 219111 w 731520"/>
              <a:gd name="connsiteY3" fmla="*/ 219111 h 676578"/>
              <a:gd name="connsiteX4" fmla="*/ 102733 w 731520"/>
              <a:gd name="connsiteY4" fmla="*/ 676578 h 676578"/>
              <a:gd name="connsiteX5" fmla="*/ 0 w 731520"/>
              <a:gd name="connsiteY5" fmla="*/ 657339 h 676578"/>
              <a:gd name="connsiteX6" fmla="*/ 0 w 731520"/>
              <a:gd name="connsiteY6" fmla="*/ 0 h 676578"/>
              <a:gd name="connsiteX0" fmla="*/ 0 w 731520"/>
              <a:gd name="connsiteY0" fmla="*/ 0 h 657339"/>
              <a:gd name="connsiteX1" fmla="*/ 731520 w 731520"/>
              <a:gd name="connsiteY1" fmla="*/ 0 h 657339"/>
              <a:gd name="connsiteX2" fmla="*/ 487682 w 731520"/>
              <a:gd name="connsiteY2" fmla="*/ 219111 h 657339"/>
              <a:gd name="connsiteX3" fmla="*/ 219111 w 731520"/>
              <a:gd name="connsiteY3" fmla="*/ 219111 h 657339"/>
              <a:gd name="connsiteX4" fmla="*/ 47964 w 731520"/>
              <a:gd name="connsiteY4" fmla="*/ 652765 h 657339"/>
              <a:gd name="connsiteX5" fmla="*/ 0 w 731520"/>
              <a:gd name="connsiteY5" fmla="*/ 657339 h 657339"/>
              <a:gd name="connsiteX6" fmla="*/ 0 w 731520"/>
              <a:gd name="connsiteY6" fmla="*/ 0 h 657339"/>
              <a:gd name="connsiteX0" fmla="*/ 0 w 731520"/>
              <a:gd name="connsiteY0" fmla="*/ 0 h 657339"/>
              <a:gd name="connsiteX1" fmla="*/ 731520 w 731520"/>
              <a:gd name="connsiteY1" fmla="*/ 0 h 657339"/>
              <a:gd name="connsiteX2" fmla="*/ 487682 w 731520"/>
              <a:gd name="connsiteY2" fmla="*/ 219111 h 657339"/>
              <a:gd name="connsiteX3" fmla="*/ 52423 w 731520"/>
              <a:gd name="connsiteY3" fmla="*/ 40517 h 657339"/>
              <a:gd name="connsiteX4" fmla="*/ 47964 w 731520"/>
              <a:gd name="connsiteY4" fmla="*/ 652765 h 657339"/>
              <a:gd name="connsiteX5" fmla="*/ 0 w 731520"/>
              <a:gd name="connsiteY5" fmla="*/ 657339 h 657339"/>
              <a:gd name="connsiteX6" fmla="*/ 0 w 731520"/>
              <a:gd name="connsiteY6" fmla="*/ 0 h 657339"/>
              <a:gd name="connsiteX0" fmla="*/ 0 w 732951"/>
              <a:gd name="connsiteY0" fmla="*/ 0 h 657339"/>
              <a:gd name="connsiteX1" fmla="*/ 731520 w 732951"/>
              <a:gd name="connsiteY1" fmla="*/ 0 h 657339"/>
              <a:gd name="connsiteX2" fmla="*/ 732951 w 732951"/>
              <a:gd name="connsiteY2" fmla="*/ 33374 h 657339"/>
              <a:gd name="connsiteX3" fmla="*/ 52423 w 732951"/>
              <a:gd name="connsiteY3" fmla="*/ 40517 h 657339"/>
              <a:gd name="connsiteX4" fmla="*/ 47964 w 732951"/>
              <a:gd name="connsiteY4" fmla="*/ 652765 h 657339"/>
              <a:gd name="connsiteX5" fmla="*/ 0 w 732951"/>
              <a:gd name="connsiteY5" fmla="*/ 657339 h 657339"/>
              <a:gd name="connsiteX6" fmla="*/ 0 w 732951"/>
              <a:gd name="connsiteY6" fmla="*/ 0 h 657339"/>
              <a:gd name="connsiteX0" fmla="*/ 0 w 732951"/>
              <a:gd name="connsiteY0" fmla="*/ 0 h 659908"/>
              <a:gd name="connsiteX1" fmla="*/ 731520 w 732951"/>
              <a:gd name="connsiteY1" fmla="*/ 0 h 659908"/>
              <a:gd name="connsiteX2" fmla="*/ 732951 w 732951"/>
              <a:gd name="connsiteY2" fmla="*/ 33374 h 659908"/>
              <a:gd name="connsiteX3" fmla="*/ 52423 w 732951"/>
              <a:gd name="connsiteY3" fmla="*/ 40517 h 659908"/>
              <a:gd name="connsiteX4" fmla="*/ 47964 w 732951"/>
              <a:gd name="connsiteY4" fmla="*/ 659908 h 659908"/>
              <a:gd name="connsiteX5" fmla="*/ 0 w 732951"/>
              <a:gd name="connsiteY5" fmla="*/ 657339 h 659908"/>
              <a:gd name="connsiteX6" fmla="*/ 0 w 732951"/>
              <a:gd name="connsiteY6" fmla="*/ 0 h 659908"/>
              <a:gd name="connsiteX0" fmla="*/ 0 w 732951"/>
              <a:gd name="connsiteY0" fmla="*/ 0 h 657526"/>
              <a:gd name="connsiteX1" fmla="*/ 731520 w 732951"/>
              <a:gd name="connsiteY1" fmla="*/ 0 h 657526"/>
              <a:gd name="connsiteX2" fmla="*/ 732951 w 732951"/>
              <a:gd name="connsiteY2" fmla="*/ 33374 h 657526"/>
              <a:gd name="connsiteX3" fmla="*/ 52423 w 732951"/>
              <a:gd name="connsiteY3" fmla="*/ 40517 h 657526"/>
              <a:gd name="connsiteX4" fmla="*/ 47964 w 732951"/>
              <a:gd name="connsiteY4" fmla="*/ 657526 h 657526"/>
              <a:gd name="connsiteX5" fmla="*/ 0 w 732951"/>
              <a:gd name="connsiteY5" fmla="*/ 657339 h 657526"/>
              <a:gd name="connsiteX6" fmla="*/ 0 w 732951"/>
              <a:gd name="connsiteY6" fmla="*/ 0 h 657526"/>
              <a:gd name="connsiteX0" fmla="*/ 0 w 740094"/>
              <a:gd name="connsiteY0" fmla="*/ 0 h 657526"/>
              <a:gd name="connsiteX1" fmla="*/ 731520 w 740094"/>
              <a:gd name="connsiteY1" fmla="*/ 0 h 657526"/>
              <a:gd name="connsiteX2" fmla="*/ 740094 w 740094"/>
              <a:gd name="connsiteY2" fmla="*/ 40518 h 657526"/>
              <a:gd name="connsiteX3" fmla="*/ 52423 w 740094"/>
              <a:gd name="connsiteY3" fmla="*/ 40517 h 657526"/>
              <a:gd name="connsiteX4" fmla="*/ 47964 w 740094"/>
              <a:gd name="connsiteY4" fmla="*/ 657526 h 657526"/>
              <a:gd name="connsiteX5" fmla="*/ 0 w 740094"/>
              <a:gd name="connsiteY5" fmla="*/ 657339 h 657526"/>
              <a:gd name="connsiteX6" fmla="*/ 0 w 740094"/>
              <a:gd name="connsiteY6" fmla="*/ 0 h 657526"/>
              <a:gd name="connsiteX0" fmla="*/ 0 w 731520"/>
              <a:gd name="connsiteY0" fmla="*/ 0 h 657526"/>
              <a:gd name="connsiteX1" fmla="*/ 731520 w 731520"/>
              <a:gd name="connsiteY1" fmla="*/ 0 h 657526"/>
              <a:gd name="connsiteX2" fmla="*/ 730569 w 731520"/>
              <a:gd name="connsiteY2" fmla="*/ 40518 h 657526"/>
              <a:gd name="connsiteX3" fmla="*/ 52423 w 731520"/>
              <a:gd name="connsiteY3" fmla="*/ 40517 h 657526"/>
              <a:gd name="connsiteX4" fmla="*/ 47964 w 731520"/>
              <a:gd name="connsiteY4" fmla="*/ 657526 h 657526"/>
              <a:gd name="connsiteX5" fmla="*/ 0 w 731520"/>
              <a:gd name="connsiteY5" fmla="*/ 657339 h 657526"/>
              <a:gd name="connsiteX6" fmla="*/ 0 w 731520"/>
              <a:gd name="connsiteY6" fmla="*/ 0 h 657526"/>
              <a:gd name="connsiteX0" fmla="*/ 0 w 731520"/>
              <a:gd name="connsiteY0" fmla="*/ 0 h 657526"/>
              <a:gd name="connsiteX1" fmla="*/ 731520 w 731520"/>
              <a:gd name="connsiteY1" fmla="*/ 0 h 657526"/>
              <a:gd name="connsiteX2" fmla="*/ 730569 w 731520"/>
              <a:gd name="connsiteY2" fmla="*/ 40518 h 657526"/>
              <a:gd name="connsiteX3" fmla="*/ 45279 w 731520"/>
              <a:gd name="connsiteY3" fmla="*/ 45280 h 657526"/>
              <a:gd name="connsiteX4" fmla="*/ 47964 w 731520"/>
              <a:gd name="connsiteY4" fmla="*/ 657526 h 657526"/>
              <a:gd name="connsiteX5" fmla="*/ 0 w 731520"/>
              <a:gd name="connsiteY5" fmla="*/ 657339 h 657526"/>
              <a:gd name="connsiteX6" fmla="*/ 0 w 731520"/>
              <a:gd name="connsiteY6" fmla="*/ 0 h 657526"/>
              <a:gd name="connsiteX0" fmla="*/ 0 w 731520"/>
              <a:gd name="connsiteY0" fmla="*/ 0 h 657526"/>
              <a:gd name="connsiteX1" fmla="*/ 731520 w 731520"/>
              <a:gd name="connsiteY1" fmla="*/ 0 h 657526"/>
              <a:gd name="connsiteX2" fmla="*/ 730569 w 731520"/>
              <a:gd name="connsiteY2" fmla="*/ 40518 h 657526"/>
              <a:gd name="connsiteX3" fmla="*/ 47660 w 731520"/>
              <a:gd name="connsiteY3" fmla="*/ 38136 h 657526"/>
              <a:gd name="connsiteX4" fmla="*/ 47964 w 731520"/>
              <a:gd name="connsiteY4" fmla="*/ 657526 h 657526"/>
              <a:gd name="connsiteX5" fmla="*/ 0 w 731520"/>
              <a:gd name="connsiteY5" fmla="*/ 657339 h 657526"/>
              <a:gd name="connsiteX6" fmla="*/ 0 w 731520"/>
              <a:gd name="connsiteY6" fmla="*/ 0 h 657526"/>
              <a:gd name="connsiteX0" fmla="*/ 0 w 731520"/>
              <a:gd name="connsiteY0" fmla="*/ 0 h 657526"/>
              <a:gd name="connsiteX1" fmla="*/ 731520 w 731520"/>
              <a:gd name="connsiteY1" fmla="*/ 0 h 657526"/>
              <a:gd name="connsiteX2" fmla="*/ 730569 w 731520"/>
              <a:gd name="connsiteY2" fmla="*/ 40518 h 657526"/>
              <a:gd name="connsiteX3" fmla="*/ 47660 w 731520"/>
              <a:gd name="connsiteY3" fmla="*/ 45280 h 657526"/>
              <a:gd name="connsiteX4" fmla="*/ 47964 w 731520"/>
              <a:gd name="connsiteY4" fmla="*/ 657526 h 657526"/>
              <a:gd name="connsiteX5" fmla="*/ 0 w 731520"/>
              <a:gd name="connsiteY5" fmla="*/ 657339 h 657526"/>
              <a:gd name="connsiteX6" fmla="*/ 0 w 731520"/>
              <a:gd name="connsiteY6" fmla="*/ 0 h 657526"/>
              <a:gd name="connsiteX0" fmla="*/ 0 w 731520"/>
              <a:gd name="connsiteY0" fmla="*/ 0 h 657526"/>
              <a:gd name="connsiteX1" fmla="*/ 731520 w 731520"/>
              <a:gd name="connsiteY1" fmla="*/ 0 h 657526"/>
              <a:gd name="connsiteX2" fmla="*/ 730569 w 731520"/>
              <a:gd name="connsiteY2" fmla="*/ 40518 h 657526"/>
              <a:gd name="connsiteX3" fmla="*/ 47660 w 731520"/>
              <a:gd name="connsiteY3" fmla="*/ 40517 h 657526"/>
              <a:gd name="connsiteX4" fmla="*/ 47964 w 731520"/>
              <a:gd name="connsiteY4" fmla="*/ 657526 h 657526"/>
              <a:gd name="connsiteX5" fmla="*/ 0 w 731520"/>
              <a:gd name="connsiteY5" fmla="*/ 657339 h 657526"/>
              <a:gd name="connsiteX6" fmla="*/ 0 w 731520"/>
              <a:gd name="connsiteY6" fmla="*/ 0 h 65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520" h="657526">
                <a:moveTo>
                  <a:pt x="0" y="0"/>
                </a:moveTo>
                <a:lnTo>
                  <a:pt x="731520" y="0"/>
                </a:lnTo>
                <a:lnTo>
                  <a:pt x="730569" y="40518"/>
                </a:lnTo>
                <a:lnTo>
                  <a:pt x="47660" y="40517"/>
                </a:lnTo>
                <a:cubicBezTo>
                  <a:pt x="46174" y="244600"/>
                  <a:pt x="49450" y="453443"/>
                  <a:pt x="47964" y="657526"/>
                </a:cubicBezTo>
                <a:lnTo>
                  <a:pt x="0" y="6573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INSTRUCTIONS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FDEFF1-07F8-3B01-AC30-1720E4733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template uses the text “</a:t>
            </a:r>
            <a:r>
              <a:rPr lang="en-US" dirty="0" err="1"/>
              <a:t>Lato</a:t>
            </a:r>
            <a:r>
              <a:rPr lang="en-US" dirty="0"/>
              <a:t>,” a free Google font. If not already installed on your computer, </a:t>
            </a:r>
            <a:r>
              <a:rPr lang="en-US" dirty="0" err="1"/>
              <a:t>Lato</a:t>
            </a:r>
            <a:r>
              <a:rPr lang="en-US" dirty="0"/>
              <a:t> can be downloaded (free) here: </a:t>
            </a:r>
            <a:r>
              <a:rPr lang="en-US" dirty="0">
                <a:hlinkClick r:id="rId2"/>
              </a:rPr>
              <a:t>https://fonts.google.com/specimen/Lato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slide format options can be found under the “Layout” dropdown in the Home menu.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following slides provide examples of how images can be added to the Cover/Title &amp; Divider/Graphic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1601374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8D4645-10BA-A8DD-5EC1-776AF118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7764"/>
          <a:stretch/>
        </p:blipFill>
        <p:spPr>
          <a:xfrm>
            <a:off x="0" y="-350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20B14-69C4-B43E-412C-5FCDD06BD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9BD31-3339-352A-FA5B-1C10EF7BF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3A15BC-FF2F-7FBA-83C7-65CADF9EBE19}"/>
              </a:ext>
            </a:extLst>
          </p:cNvPr>
          <p:cNvSpPr/>
          <p:nvPr/>
        </p:nvSpPr>
        <p:spPr>
          <a:xfrm>
            <a:off x="3975652" y="-3509"/>
            <a:ext cx="82163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BCA190-5058-63C3-4D4C-9C59B151F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43" y="5398676"/>
            <a:ext cx="4716176" cy="11850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8E70132-F6A4-52CB-2B57-BA67C6A37AEF}"/>
              </a:ext>
            </a:extLst>
          </p:cNvPr>
          <p:cNvSpPr txBox="1">
            <a:spLocks/>
          </p:cNvSpPr>
          <p:nvPr/>
        </p:nvSpPr>
        <p:spPr>
          <a:xfrm>
            <a:off x="4757738" y="612650"/>
            <a:ext cx="6732587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Title option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53C5632-3A09-07EC-5D48-9F34BB073F9D}"/>
              </a:ext>
            </a:extLst>
          </p:cNvPr>
          <p:cNvSpPr txBox="1">
            <a:spLocks/>
          </p:cNvSpPr>
          <p:nvPr/>
        </p:nvSpPr>
        <p:spPr>
          <a:xfrm>
            <a:off x="4757738" y="3492375"/>
            <a:ext cx="6732587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i="1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76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B5A76482-A950-E22F-7EE2-D02D0874DFDE}"/>
              </a:ext>
            </a:extLst>
          </p:cNvPr>
          <p:cNvSpPr txBox="1">
            <a:spLocks/>
          </p:cNvSpPr>
          <p:nvPr/>
        </p:nvSpPr>
        <p:spPr>
          <a:xfrm>
            <a:off x="4770783" y="2875722"/>
            <a:ext cx="7421217" cy="398227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6" name="Picture 15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F4EA9586-3AD6-A12B-3677-056CDA5EF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9622" r="-5" b="9877"/>
          <a:stretch/>
        </p:blipFill>
        <p:spPr>
          <a:xfrm>
            <a:off x="0" y="0"/>
            <a:ext cx="7420356" cy="39822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6A04E-3D4C-0D65-2B4F-8C228D61FE4E}"/>
              </a:ext>
            </a:extLst>
          </p:cNvPr>
          <p:cNvSpPr/>
          <p:nvPr/>
        </p:nvSpPr>
        <p:spPr>
          <a:xfrm>
            <a:off x="0" y="3982278"/>
            <a:ext cx="6096000" cy="23853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9A64E-7985-9637-B245-FB7C943485B2}"/>
              </a:ext>
            </a:extLst>
          </p:cNvPr>
          <p:cNvSpPr/>
          <p:nvPr/>
        </p:nvSpPr>
        <p:spPr>
          <a:xfrm>
            <a:off x="6096000" y="490330"/>
            <a:ext cx="6096000" cy="23853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05F031A-6C4E-A151-49D3-19AB382F9391}"/>
              </a:ext>
            </a:extLst>
          </p:cNvPr>
          <p:cNvSpPr txBox="1">
            <a:spLocks/>
          </p:cNvSpPr>
          <p:nvPr/>
        </p:nvSpPr>
        <p:spPr>
          <a:xfrm>
            <a:off x="7421563" y="822326"/>
            <a:ext cx="4253602" cy="9468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TITLE OPTION 2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2814A0F-942C-9D19-5618-44110865AC07}"/>
              </a:ext>
            </a:extLst>
          </p:cNvPr>
          <p:cNvSpPr txBox="1">
            <a:spLocks/>
          </p:cNvSpPr>
          <p:nvPr/>
        </p:nvSpPr>
        <p:spPr>
          <a:xfrm>
            <a:off x="7421563" y="1789043"/>
            <a:ext cx="4252912" cy="7811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8A25C-8B7A-F123-F26A-EBA1A4FB9E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8" y="4513615"/>
            <a:ext cx="5264204" cy="13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4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front of a classroom&#10;&#10;Description automatically generated with low confidence">
            <a:extLst>
              <a:ext uri="{FF2B5EF4-FFF2-40B4-BE49-F238E27FC236}">
                <a16:creationId xmlns:a16="http://schemas.microsoft.com/office/drawing/2014/main" id="{B00CA159-A1DC-CA3A-598C-6AAA053B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" b="12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A7B86A-542F-815E-5CE3-561B0E411B97}"/>
              </a:ext>
            </a:extLst>
          </p:cNvPr>
          <p:cNvSpPr/>
          <p:nvPr/>
        </p:nvSpPr>
        <p:spPr>
          <a:xfrm>
            <a:off x="3975652" y="0"/>
            <a:ext cx="82163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7701927-A065-45DF-FEEA-DCFC4BFF8F63}"/>
              </a:ext>
            </a:extLst>
          </p:cNvPr>
          <p:cNvSpPr txBox="1">
            <a:spLocks/>
          </p:cNvSpPr>
          <p:nvPr/>
        </p:nvSpPr>
        <p:spPr>
          <a:xfrm>
            <a:off x="4757738" y="768350"/>
            <a:ext cx="6732587" cy="5407025"/>
          </a:xfrm>
          <a:prstGeom prst="rect">
            <a:avLst/>
          </a:prstGeom>
        </p:spPr>
        <p:txBody>
          <a:bodyPr anchor="ctr" anchorCtr="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Divider/graphic slide option 1</a:t>
            </a:r>
          </a:p>
        </p:txBody>
      </p:sp>
    </p:spTree>
    <p:extLst>
      <p:ext uri="{BB962C8B-B14F-4D97-AF65-F5344CB8AC3E}">
        <p14:creationId xmlns:p14="http://schemas.microsoft.com/office/powerpoint/2010/main" val="2671687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7518FBD4-04A5-E9AC-533C-37B516593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CCBEE8-3412-484A-3852-D9787BFA3A76}"/>
              </a:ext>
            </a:extLst>
          </p:cNvPr>
          <p:cNvSpPr/>
          <p:nvPr/>
        </p:nvSpPr>
        <p:spPr>
          <a:xfrm>
            <a:off x="0" y="0"/>
            <a:ext cx="8216348" cy="6858000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D89062A-9C78-4F3D-1981-DAABA3E7A8F0}"/>
              </a:ext>
            </a:extLst>
          </p:cNvPr>
          <p:cNvSpPr txBox="1">
            <a:spLocks/>
          </p:cNvSpPr>
          <p:nvPr/>
        </p:nvSpPr>
        <p:spPr>
          <a:xfrm>
            <a:off x="782086" y="768350"/>
            <a:ext cx="6732587" cy="5407025"/>
          </a:xfrm>
          <a:prstGeom prst="rect">
            <a:avLst/>
          </a:prstGeom>
        </p:spPr>
        <p:txBody>
          <a:bodyPr anchor="ctr" anchorCtr="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Divider/graphic slide option 2</a:t>
            </a:r>
          </a:p>
        </p:txBody>
      </p:sp>
    </p:spTree>
    <p:extLst>
      <p:ext uri="{BB962C8B-B14F-4D97-AF65-F5344CB8AC3E}">
        <p14:creationId xmlns:p14="http://schemas.microsoft.com/office/powerpoint/2010/main" val="109504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006D3803-E924-1C60-EC5F-7436879BA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D761B-0391-C83B-4182-88797CE22EA8}"/>
              </a:ext>
            </a:extLst>
          </p:cNvPr>
          <p:cNvSpPr/>
          <p:nvPr/>
        </p:nvSpPr>
        <p:spPr>
          <a:xfrm>
            <a:off x="1947620" y="0"/>
            <a:ext cx="821634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CDDAFD9-B897-C10B-FDDC-5C99F9353FE2}"/>
              </a:ext>
            </a:extLst>
          </p:cNvPr>
          <p:cNvSpPr txBox="1">
            <a:spLocks/>
          </p:cNvSpPr>
          <p:nvPr/>
        </p:nvSpPr>
        <p:spPr>
          <a:xfrm>
            <a:off x="2729706" y="768350"/>
            <a:ext cx="6732587" cy="5407025"/>
          </a:xfrm>
          <a:prstGeom prst="rect">
            <a:avLst/>
          </a:prstGeom>
        </p:spPr>
        <p:txBody>
          <a:bodyPr anchor="ctr" anchorCtr="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Divider/graphic slide option 3</a:t>
            </a:r>
          </a:p>
        </p:txBody>
      </p:sp>
    </p:spTree>
    <p:extLst>
      <p:ext uri="{BB962C8B-B14F-4D97-AF65-F5344CB8AC3E}">
        <p14:creationId xmlns:p14="http://schemas.microsoft.com/office/powerpoint/2010/main" val="2779087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8FB307D1-4A91-E6FE-89A7-07AFE69233F0}"/>
              </a:ext>
            </a:extLst>
          </p:cNvPr>
          <p:cNvSpPr txBox="1">
            <a:spLocks/>
          </p:cNvSpPr>
          <p:nvPr/>
        </p:nvSpPr>
        <p:spPr>
          <a:xfrm>
            <a:off x="4770783" y="2875722"/>
            <a:ext cx="7421217" cy="398227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5" name="Picture 14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921C1E45-9348-C972-7FA8-2BACD1480E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9622" r="-5" b="9877"/>
          <a:stretch/>
        </p:blipFill>
        <p:spPr>
          <a:xfrm>
            <a:off x="0" y="0"/>
            <a:ext cx="7420356" cy="39822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722BBB-A9B4-F01E-AB7C-0F82B9E920B0}"/>
              </a:ext>
            </a:extLst>
          </p:cNvPr>
          <p:cNvSpPr/>
          <p:nvPr/>
        </p:nvSpPr>
        <p:spPr>
          <a:xfrm>
            <a:off x="6096000" y="490330"/>
            <a:ext cx="6096000" cy="23853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D1D04-EA99-2D5C-3420-A0384DD1DF88}"/>
              </a:ext>
            </a:extLst>
          </p:cNvPr>
          <p:cNvSpPr/>
          <p:nvPr/>
        </p:nvSpPr>
        <p:spPr>
          <a:xfrm>
            <a:off x="0" y="3982278"/>
            <a:ext cx="6096000" cy="23853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9CB686AB-7CA2-F7F0-1879-11D1E169F871}"/>
              </a:ext>
            </a:extLst>
          </p:cNvPr>
          <p:cNvSpPr txBox="1">
            <a:spLocks/>
          </p:cNvSpPr>
          <p:nvPr/>
        </p:nvSpPr>
        <p:spPr>
          <a:xfrm>
            <a:off x="7421562" y="822326"/>
            <a:ext cx="4338315" cy="4763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Divider/graphic slide option 4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041A1F3-3468-2D39-F593-CA7E5E0CDED7}"/>
              </a:ext>
            </a:extLst>
          </p:cNvPr>
          <p:cNvSpPr txBox="1">
            <a:spLocks/>
          </p:cNvSpPr>
          <p:nvPr/>
        </p:nvSpPr>
        <p:spPr>
          <a:xfrm>
            <a:off x="7421563" y="1298575"/>
            <a:ext cx="4252912" cy="12715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text here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36D8AB1-E2B1-A0EC-B931-68EC42B1D67B}"/>
              </a:ext>
            </a:extLst>
          </p:cNvPr>
          <p:cNvSpPr txBox="1">
            <a:spLocks/>
          </p:cNvSpPr>
          <p:nvPr/>
        </p:nvSpPr>
        <p:spPr>
          <a:xfrm>
            <a:off x="517181" y="4307577"/>
            <a:ext cx="4253602" cy="4763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text here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F19BE8F-63FB-1689-CB30-80389E2D4026}"/>
              </a:ext>
            </a:extLst>
          </p:cNvPr>
          <p:cNvSpPr txBox="1">
            <a:spLocks/>
          </p:cNvSpPr>
          <p:nvPr/>
        </p:nvSpPr>
        <p:spPr>
          <a:xfrm>
            <a:off x="517181" y="4783826"/>
            <a:ext cx="4252912" cy="12715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74109734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/Title">
  <a:themeElements>
    <a:clrScheme name="SP2 Digital 1">
      <a:dk1>
        <a:srgbClr val="011F5B"/>
      </a:dk1>
      <a:lt1>
        <a:srgbClr val="FCFCFC"/>
      </a:lt1>
      <a:dk2>
        <a:srgbClr val="990000"/>
      </a:dk2>
      <a:lt2>
        <a:srgbClr val="FCFCFC"/>
      </a:lt2>
      <a:accent1>
        <a:srgbClr val="011F5B"/>
      </a:accent1>
      <a:accent2>
        <a:srgbClr val="990000"/>
      </a:accent2>
      <a:accent3>
        <a:srgbClr val="5F98C6"/>
      </a:accent3>
      <a:accent4>
        <a:srgbClr val="305E81"/>
      </a:accent4>
      <a:accent5>
        <a:srgbClr val="595959"/>
      </a:accent5>
      <a:accent6>
        <a:srgbClr val="FCFCFC"/>
      </a:accent6>
      <a:hlink>
        <a:srgbClr val="5F98C6"/>
      </a:hlink>
      <a:folHlink>
        <a:srgbClr val="595959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22" id="{F2F9B1CF-1018-7844-AFA9-362FD407B960}" vid="{2C7DE891-FB29-0B4F-86ED-0706C0D67437}"/>
    </a:ext>
  </a:extLst>
</a:theme>
</file>

<file path=ppt/theme/theme2.xml><?xml version="1.0" encoding="utf-8"?>
<a:theme xmlns:a="http://schemas.openxmlformats.org/drawingml/2006/main" name="Interior">
  <a:themeElements>
    <a:clrScheme name="SP2 Digital 1">
      <a:dk1>
        <a:srgbClr val="011F5B"/>
      </a:dk1>
      <a:lt1>
        <a:srgbClr val="FCFCFC"/>
      </a:lt1>
      <a:dk2>
        <a:srgbClr val="990000"/>
      </a:dk2>
      <a:lt2>
        <a:srgbClr val="FCFCFC"/>
      </a:lt2>
      <a:accent1>
        <a:srgbClr val="011F5B"/>
      </a:accent1>
      <a:accent2>
        <a:srgbClr val="990000"/>
      </a:accent2>
      <a:accent3>
        <a:srgbClr val="5F98C6"/>
      </a:accent3>
      <a:accent4>
        <a:srgbClr val="305E81"/>
      </a:accent4>
      <a:accent5>
        <a:srgbClr val="595959"/>
      </a:accent5>
      <a:accent6>
        <a:srgbClr val="FCFCFC"/>
      </a:accent6>
      <a:hlink>
        <a:srgbClr val="5F98C6"/>
      </a:hlink>
      <a:folHlink>
        <a:srgbClr val="595959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22" id="{F2F9B1CF-1018-7844-AFA9-362FD407B960}" vid="{4DF8D482-7B97-2744-A28E-4C5DFC157A65}"/>
    </a:ext>
  </a:extLst>
</a:theme>
</file>

<file path=ppt/theme/theme3.xml><?xml version="1.0" encoding="utf-8"?>
<a:theme xmlns:a="http://schemas.openxmlformats.org/drawingml/2006/main" name="Divider/Graphic">
  <a:themeElements>
    <a:clrScheme name="SP2 Digital 1">
      <a:dk1>
        <a:srgbClr val="011F5B"/>
      </a:dk1>
      <a:lt1>
        <a:srgbClr val="FCFCFC"/>
      </a:lt1>
      <a:dk2>
        <a:srgbClr val="990000"/>
      </a:dk2>
      <a:lt2>
        <a:srgbClr val="FCFCFC"/>
      </a:lt2>
      <a:accent1>
        <a:srgbClr val="011F5B"/>
      </a:accent1>
      <a:accent2>
        <a:srgbClr val="990000"/>
      </a:accent2>
      <a:accent3>
        <a:srgbClr val="5F98C6"/>
      </a:accent3>
      <a:accent4>
        <a:srgbClr val="305E81"/>
      </a:accent4>
      <a:accent5>
        <a:srgbClr val="595959"/>
      </a:accent5>
      <a:accent6>
        <a:srgbClr val="FCFCFC"/>
      </a:accent6>
      <a:hlink>
        <a:srgbClr val="5F98C6"/>
      </a:hlink>
      <a:folHlink>
        <a:srgbClr val="595959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22" id="{F2F9B1CF-1018-7844-AFA9-362FD407B960}" vid="{0BE14451-32F5-414C-BA0B-788DFE00E682}"/>
    </a:ext>
  </a:extLst>
</a:theme>
</file>

<file path=ppt/theme/theme4.xml><?xml version="1.0" encoding="utf-8"?>
<a:theme xmlns:a="http://schemas.openxmlformats.org/drawingml/2006/main" name="End/Wrap-up">
  <a:themeElements>
    <a:clrScheme name="SP2 Digital 1">
      <a:dk1>
        <a:srgbClr val="011F5B"/>
      </a:dk1>
      <a:lt1>
        <a:srgbClr val="FCFCFC"/>
      </a:lt1>
      <a:dk2>
        <a:srgbClr val="990000"/>
      </a:dk2>
      <a:lt2>
        <a:srgbClr val="FCFCFC"/>
      </a:lt2>
      <a:accent1>
        <a:srgbClr val="011F5B"/>
      </a:accent1>
      <a:accent2>
        <a:srgbClr val="990000"/>
      </a:accent2>
      <a:accent3>
        <a:srgbClr val="5F98C6"/>
      </a:accent3>
      <a:accent4>
        <a:srgbClr val="305E81"/>
      </a:accent4>
      <a:accent5>
        <a:srgbClr val="595959"/>
      </a:accent5>
      <a:accent6>
        <a:srgbClr val="FCFCFC"/>
      </a:accent6>
      <a:hlink>
        <a:srgbClr val="5F98C6"/>
      </a:hlink>
      <a:folHlink>
        <a:srgbClr val="595959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22" id="{F2F9B1CF-1018-7844-AFA9-362FD407B960}" vid="{08047EB4-28D9-8B44-8BDE-0DBFDEFAF31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67B5BFC482D249ABF4423523AB16B7" ma:contentTypeVersion="16" ma:contentTypeDescription="Create a new document." ma:contentTypeScope="" ma:versionID="cc6fe3230dd32ba9403c798c40aada5f">
  <xsd:schema xmlns:xsd="http://www.w3.org/2001/XMLSchema" xmlns:xs="http://www.w3.org/2001/XMLSchema" xmlns:p="http://schemas.microsoft.com/office/2006/metadata/properties" xmlns:ns2="5b625d33-1ff4-4a95-8a74-30269c4c6c46" xmlns:ns3="79bd1377-13d2-4d7a-86c4-f14edcacdd72" targetNamespace="http://schemas.microsoft.com/office/2006/metadata/properties" ma:root="true" ma:fieldsID="44576cf728f16c059d36c46798b4f266" ns2:_="" ns3:_="">
    <xsd:import namespace="5b625d33-1ff4-4a95-8a74-30269c4c6c46"/>
    <xsd:import namespace="79bd1377-13d2-4d7a-86c4-f14edcacdd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25d33-1ff4-4a95-8a74-30269c4c6c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6d41a5f-cbfb-4323-98af-06a6a0c016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bd1377-13d2-4d7a-86c4-f14edcacdd7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ff6935b-deae-4701-b41c-b978a68d3e1b}" ma:internalName="TaxCatchAll" ma:showField="CatchAllData" ma:web="79bd1377-13d2-4d7a-86c4-f14edcacdd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625d33-1ff4-4a95-8a74-30269c4c6c46">
      <Terms xmlns="http://schemas.microsoft.com/office/infopath/2007/PartnerControls"/>
    </lcf76f155ced4ddcb4097134ff3c332f>
    <TaxCatchAll xmlns="79bd1377-13d2-4d7a-86c4-f14edcacdd72" xsi:nil="true"/>
  </documentManagement>
</p:properties>
</file>

<file path=customXml/itemProps1.xml><?xml version="1.0" encoding="utf-8"?>
<ds:datastoreItem xmlns:ds="http://schemas.openxmlformats.org/officeDocument/2006/customXml" ds:itemID="{4F0A1864-812C-4F58-82B4-54E99C68CC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A767E4-4114-439C-9F4B-42E24CEC53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625d33-1ff4-4a95-8a74-30269c4c6c46"/>
    <ds:schemaRef ds:uri="79bd1377-13d2-4d7a-86c4-f14edcacdd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5BF034-6C01-4F00-A4FC-E6607ED76DF6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59f5d4d2-183a-4b4b-a879-77dfe5b143c0"/>
    <ds:schemaRef ds:uri="6106bfe1-d5e4-4e05-aa99-df1217def868"/>
    <ds:schemaRef ds:uri="http://purl.org/dc/elements/1.1/"/>
    <ds:schemaRef ds:uri="http://www.w3.org/XML/1998/namespace"/>
    <ds:schemaRef ds:uri="http://schemas.openxmlformats.org/package/2006/metadata/core-properties"/>
    <ds:schemaRef ds:uri="5b625d33-1ff4-4a95-8a74-30269c4c6c46"/>
    <ds:schemaRef ds:uri="79bd1377-13d2-4d7a-86c4-f14edcacdd7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</Template>
  <TotalTime>1</TotalTime>
  <Words>126</Words>
  <Application>Microsoft Macintosh PowerPoint</Application>
  <PresentationFormat>Widescreen</PresentationFormat>
  <Paragraphs>17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Avenir LT Pro 65 Medium</vt:lpstr>
      <vt:lpstr>Calibri</vt:lpstr>
      <vt:lpstr>Lato</vt:lpstr>
      <vt:lpstr>Nunito</vt:lpstr>
      <vt:lpstr>Nunito SemiBold</vt:lpstr>
      <vt:lpstr>Cover/Title</vt:lpstr>
      <vt:lpstr>Interior</vt:lpstr>
      <vt:lpstr>Divider/Graphic</vt:lpstr>
      <vt:lpstr>End/Wrap-up</vt:lpstr>
      <vt:lpstr>TEMPLATE INSTRUCTIONS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 </dc:title>
  <dc:creator>Baldasarre, Laura</dc:creator>
  <cp:lastModifiedBy>Baldasarre, Laura</cp:lastModifiedBy>
  <cp:revision>1</cp:revision>
  <dcterms:created xsi:type="dcterms:W3CDTF">2022-08-15T14:50:51Z</dcterms:created>
  <dcterms:modified xsi:type="dcterms:W3CDTF">2022-08-15T14:52:32Z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0x0101004867B5BFC482D249ABF4423523AB16B7</vt:lpwstr>
  </property>
  <property fmtid="{D5CDD505-2E9C-101B-9397-08002B2CF9AE}" pid="3" name="Order">
    <vt:r8>28800</vt:r8>
  </property>
</Properties>
</file>